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DE93-4F94-479D-9840-9CDA4BD6746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22A4-2C91-4FEE-8DAC-134E7C83E2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DE93-4F94-479D-9840-9CDA4BD6746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22A4-2C91-4FEE-8DAC-134E7C83E2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DE93-4F94-479D-9840-9CDA4BD6746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22A4-2C91-4FEE-8DAC-134E7C83E2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DE93-4F94-479D-9840-9CDA4BD6746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22A4-2C91-4FEE-8DAC-134E7C83E2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DE93-4F94-479D-9840-9CDA4BD6746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22A4-2C91-4FEE-8DAC-134E7C83E2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DE93-4F94-479D-9840-9CDA4BD6746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22A4-2C91-4FEE-8DAC-134E7C83E2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DE93-4F94-479D-9840-9CDA4BD6746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22A4-2C91-4FEE-8DAC-134E7C83E2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DE93-4F94-479D-9840-9CDA4BD6746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22A4-2C91-4FEE-8DAC-134E7C83E2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DE93-4F94-479D-9840-9CDA4BD6746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22A4-2C91-4FEE-8DAC-134E7C83E2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DE93-4F94-479D-9840-9CDA4BD6746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22A4-2C91-4FEE-8DAC-134E7C83E2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DE93-4F94-479D-9840-9CDA4BD6746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22A4-2C91-4FEE-8DAC-134E7C83E2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CDE93-4F94-479D-9840-9CDA4BD6746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422A4-2C91-4FEE-8DAC-134E7C83E2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1a22dde3b372e5c058fbc303756df4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612" y="0"/>
            <a:ext cx="9184611" cy="6858000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899592" y="188640"/>
            <a:ext cx="6984776" cy="237626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Я помню!</a:t>
            </a:r>
          </a:p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 Я горжусь!</a:t>
            </a:r>
            <a:endParaRPr lang="ru-RU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467544" y="260648"/>
            <a:ext cx="8208912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38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сельской библиотеке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1520" y="913411"/>
            <a:ext cx="86409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одноклассниками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посетили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сельскую библиотеку,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где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прошло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мероприятие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память павшим и живым.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взяли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книги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великой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отечественной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уже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классе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устраивали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громкие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чтения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произведений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познакомиться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с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историческими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фактами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военных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G_5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40052" y="1808820"/>
            <a:ext cx="4104456" cy="3744416"/>
          </a:xfrm>
          <a:prstGeom prst="rect">
            <a:avLst/>
          </a:prstGeom>
        </p:spPr>
      </p:pic>
      <p:pic>
        <p:nvPicPr>
          <p:cNvPr id="24580" name="Picture 4" descr="D:\Users\Neo\Desktop\IMG_49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844824"/>
            <a:ext cx="3168352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755576" y="260648"/>
            <a:ext cx="7632848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267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Выставка рисунков 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«Война глазами детей»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5603" name="Picture 3" descr="D:\Users\Neo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096344" cy="1944216"/>
          </a:xfrm>
          <a:prstGeom prst="rect">
            <a:avLst/>
          </a:prstGeom>
          <a:noFill/>
        </p:spPr>
      </p:pic>
      <p:pic>
        <p:nvPicPr>
          <p:cNvPr id="25604" name="Picture 4" descr="D:\Users\Neo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268761"/>
            <a:ext cx="3312368" cy="1800200"/>
          </a:xfrm>
          <a:prstGeom prst="rect">
            <a:avLst/>
          </a:prstGeom>
          <a:noFill/>
        </p:spPr>
      </p:pic>
      <p:pic>
        <p:nvPicPr>
          <p:cNvPr id="25605" name="Picture 5" descr="D:\Users\Neo\Desktop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3312368" cy="2304256"/>
          </a:xfrm>
          <a:prstGeom prst="rect">
            <a:avLst/>
          </a:prstGeom>
          <a:noFill/>
        </p:spPr>
      </p:pic>
      <p:pic>
        <p:nvPicPr>
          <p:cNvPr id="25606" name="Picture 6" descr="D:\Users\Neo\Desktop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356992"/>
            <a:ext cx="3384376" cy="2304256"/>
          </a:xfrm>
          <a:prstGeom prst="rect">
            <a:avLst/>
          </a:prstGeom>
          <a:noFill/>
        </p:spPr>
      </p:pic>
      <p:pic>
        <p:nvPicPr>
          <p:cNvPr id="25607" name="Picture 7" descr="D:\Users\Neo\Desktop\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204864"/>
            <a:ext cx="3456385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251520" y="260648"/>
            <a:ext cx="8568952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44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Веселые старты, посвященные Дню защитника Отечества 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6627" name="Picture 3" descr="D:\Users\Neo\Desktop\IMG_3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1656184" cy="2232248"/>
          </a:xfrm>
          <a:prstGeom prst="rect">
            <a:avLst/>
          </a:prstGeom>
          <a:noFill/>
        </p:spPr>
      </p:pic>
      <p:pic>
        <p:nvPicPr>
          <p:cNvPr id="26628" name="Picture 4" descr="D:\Users\Neo\Desktop\IMG_33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764704"/>
            <a:ext cx="1707654" cy="2193598"/>
          </a:xfrm>
          <a:prstGeom prst="rect">
            <a:avLst/>
          </a:prstGeom>
          <a:noFill/>
        </p:spPr>
      </p:pic>
      <p:pic>
        <p:nvPicPr>
          <p:cNvPr id="26629" name="Picture 5" descr="D:\Users\Neo\Desktop\IMG_3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764704"/>
            <a:ext cx="1728191" cy="2160240"/>
          </a:xfrm>
          <a:prstGeom prst="rect">
            <a:avLst/>
          </a:prstGeom>
          <a:noFill/>
        </p:spPr>
      </p:pic>
      <p:pic>
        <p:nvPicPr>
          <p:cNvPr id="26630" name="Picture 6" descr="D:\Users\Neo\Desktop\IMG_33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764704"/>
            <a:ext cx="1584176" cy="2160240"/>
          </a:xfrm>
          <a:prstGeom prst="rect">
            <a:avLst/>
          </a:prstGeom>
          <a:noFill/>
        </p:spPr>
      </p:pic>
      <p:pic>
        <p:nvPicPr>
          <p:cNvPr id="26631" name="Picture 7" descr="D:\Users\Neo\Desktop\IMG_33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2492896"/>
            <a:ext cx="3600400" cy="3240360"/>
          </a:xfrm>
          <a:prstGeom prst="rect">
            <a:avLst/>
          </a:prstGeom>
          <a:noFill/>
        </p:spPr>
      </p:pic>
      <p:pic>
        <p:nvPicPr>
          <p:cNvPr id="26632" name="Picture 8" descr="D:\Users\Neo\Desktop\IMG_33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2492896"/>
            <a:ext cx="3744416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2843808" y="188641"/>
            <a:ext cx="3672408" cy="432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Дети о войне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843808" y="662650"/>
            <a:ext cx="597666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Великая Отечественная  война 1941 -1945 годов – одно из самых тяжелых и кровопролитных испытаний для нашего народа.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Много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моих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земляков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погибло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фронтах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войны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Среди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прадедушка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ничего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известно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его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военном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прошлом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меня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равно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останется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героем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сколько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еще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таких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героев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наших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земляков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совершали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подвиги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порабащена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фашистскими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захватчиками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потомки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жили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мире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спокойствии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Users\Neo\Desktop\IMG_5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52028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56886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1418 </a:t>
            </a:r>
            <a:r>
              <a:rPr lang="en-US" sz="2400" dirty="0" err="1"/>
              <a:t>дней</a:t>
            </a:r>
            <a:r>
              <a:rPr lang="en-US" sz="2400" dirty="0"/>
              <a:t> и </a:t>
            </a:r>
            <a:r>
              <a:rPr lang="en-US" sz="2400" dirty="0" err="1"/>
              <a:t>ночей</a:t>
            </a:r>
            <a:r>
              <a:rPr lang="en-US" sz="2400" dirty="0"/>
              <a:t> </a:t>
            </a:r>
            <a:r>
              <a:rPr lang="en-US" sz="2400" dirty="0" err="1"/>
              <a:t>советские</a:t>
            </a:r>
            <a:r>
              <a:rPr lang="en-US" sz="2400" dirty="0"/>
              <a:t> </a:t>
            </a:r>
            <a:r>
              <a:rPr lang="en-US" sz="2400" dirty="0" err="1"/>
              <a:t>люди</a:t>
            </a:r>
            <a:r>
              <a:rPr lang="en-US" sz="2400" dirty="0"/>
              <a:t> </a:t>
            </a:r>
            <a:r>
              <a:rPr lang="en-US" sz="2400" dirty="0" err="1"/>
              <a:t>вели</a:t>
            </a:r>
            <a:r>
              <a:rPr lang="en-US" sz="2400" dirty="0"/>
              <a:t> </a:t>
            </a:r>
            <a:r>
              <a:rPr lang="en-US" sz="2400" dirty="0" err="1"/>
              <a:t>кровопролитную</a:t>
            </a:r>
            <a:r>
              <a:rPr lang="en-US" sz="2400" dirty="0"/>
              <a:t> </a:t>
            </a:r>
            <a:r>
              <a:rPr lang="en-US" sz="2400" dirty="0" err="1"/>
              <a:t>войну</a:t>
            </a:r>
            <a:r>
              <a:rPr lang="en-US" sz="2400" dirty="0"/>
              <a:t> </a:t>
            </a:r>
            <a:r>
              <a:rPr lang="en-US" sz="2400" dirty="0" err="1"/>
              <a:t>против</a:t>
            </a:r>
            <a:r>
              <a:rPr lang="en-US" sz="2400" dirty="0"/>
              <a:t> </a:t>
            </a:r>
            <a:r>
              <a:rPr lang="en-US" sz="2400" dirty="0" err="1"/>
              <a:t>фашистских</a:t>
            </a:r>
            <a:r>
              <a:rPr lang="en-US" sz="2400" dirty="0"/>
              <a:t> </a:t>
            </a:r>
            <a:r>
              <a:rPr lang="en-US" sz="2400" dirty="0" err="1"/>
              <a:t>захватчиков</a:t>
            </a:r>
            <a:r>
              <a:rPr lang="en-US" sz="2400" dirty="0"/>
              <a:t>. </a:t>
            </a:r>
            <a:r>
              <a:rPr lang="en-US" sz="2400" dirty="0" err="1"/>
              <a:t>Великая</a:t>
            </a:r>
            <a:r>
              <a:rPr lang="en-US" sz="2400" dirty="0"/>
              <a:t> </a:t>
            </a:r>
            <a:r>
              <a:rPr lang="en-US" sz="2400" dirty="0" err="1"/>
              <a:t>Отечественная</a:t>
            </a:r>
            <a:r>
              <a:rPr lang="en-US" sz="2400" dirty="0"/>
              <a:t> </a:t>
            </a:r>
            <a:r>
              <a:rPr lang="en-US" sz="2400" dirty="0" err="1"/>
              <a:t>война</a:t>
            </a:r>
            <a:r>
              <a:rPr lang="en-US" sz="2400" dirty="0"/>
              <a:t> </a:t>
            </a:r>
            <a:r>
              <a:rPr lang="en-US" sz="2400" dirty="0" err="1"/>
              <a:t>унесла</a:t>
            </a:r>
            <a:r>
              <a:rPr lang="en-US" sz="2400" dirty="0"/>
              <a:t> </a:t>
            </a:r>
            <a:r>
              <a:rPr lang="en-US" sz="2400" dirty="0" err="1"/>
              <a:t>жизни</a:t>
            </a:r>
            <a:r>
              <a:rPr lang="en-US" sz="2400" dirty="0"/>
              <a:t> </a:t>
            </a:r>
            <a:r>
              <a:rPr lang="en-US" sz="2400" dirty="0" err="1"/>
              <a:t>многих</a:t>
            </a:r>
            <a:r>
              <a:rPr lang="en-US" sz="2400" dirty="0"/>
              <a:t> </a:t>
            </a:r>
            <a:r>
              <a:rPr lang="en-US" sz="2400" dirty="0" err="1"/>
              <a:t>советских</a:t>
            </a:r>
            <a:r>
              <a:rPr lang="en-US" sz="2400" dirty="0"/>
              <a:t> </a:t>
            </a:r>
            <a:r>
              <a:rPr lang="en-US" sz="2400" dirty="0" err="1"/>
              <a:t>людей.Но</a:t>
            </a:r>
            <a:r>
              <a:rPr lang="en-US" sz="2400" dirty="0"/>
              <a:t> </a:t>
            </a:r>
            <a:r>
              <a:rPr lang="en-US" sz="2400" dirty="0" err="1"/>
              <a:t>живы</a:t>
            </a:r>
            <a:r>
              <a:rPr lang="en-US" sz="2400" dirty="0"/>
              <a:t> </a:t>
            </a:r>
            <a:r>
              <a:rPr lang="en-US" sz="2400" dirty="0" err="1"/>
              <a:t>еще</a:t>
            </a:r>
            <a:r>
              <a:rPr lang="en-US" sz="2400" dirty="0"/>
              <a:t> </a:t>
            </a:r>
            <a:r>
              <a:rPr lang="en-US" sz="2400" dirty="0" err="1"/>
              <a:t>некоторые</a:t>
            </a:r>
            <a:r>
              <a:rPr lang="en-US" sz="2400" dirty="0"/>
              <a:t> </a:t>
            </a:r>
            <a:r>
              <a:rPr lang="en-US" sz="2400" dirty="0" err="1"/>
              <a:t>свидетели</a:t>
            </a:r>
            <a:r>
              <a:rPr lang="en-US" sz="2400" dirty="0"/>
              <a:t> </a:t>
            </a:r>
            <a:r>
              <a:rPr lang="en-US" sz="2400" dirty="0" err="1"/>
              <a:t>тех</a:t>
            </a:r>
            <a:r>
              <a:rPr lang="en-US" sz="2400" dirty="0"/>
              <a:t> </a:t>
            </a:r>
            <a:r>
              <a:rPr lang="en-US" sz="2400" dirty="0" err="1"/>
              <a:t>событий</a:t>
            </a:r>
            <a:r>
              <a:rPr lang="en-US" sz="2400" dirty="0"/>
              <a:t>. </a:t>
            </a:r>
            <a:r>
              <a:rPr lang="en-US" sz="2400" dirty="0" err="1"/>
              <a:t>Среди</a:t>
            </a:r>
            <a:r>
              <a:rPr lang="en-US" sz="2400" dirty="0"/>
              <a:t> </a:t>
            </a:r>
            <a:r>
              <a:rPr lang="en-US" sz="2400" dirty="0" err="1"/>
              <a:t>тех</a:t>
            </a:r>
            <a:r>
              <a:rPr lang="en-US" sz="2400" dirty="0"/>
              <a:t>, </a:t>
            </a:r>
            <a:r>
              <a:rPr lang="en-US" sz="2400" dirty="0" err="1"/>
              <a:t>кто</a:t>
            </a:r>
            <a:r>
              <a:rPr lang="en-US" sz="2400" dirty="0"/>
              <a:t> с </a:t>
            </a:r>
            <a:r>
              <a:rPr lang="en-US" sz="2400" dirty="0" err="1"/>
              <a:t>честью</a:t>
            </a:r>
            <a:r>
              <a:rPr lang="en-US" sz="2400" dirty="0"/>
              <a:t> </a:t>
            </a:r>
            <a:r>
              <a:rPr lang="en-US" sz="2400" dirty="0" err="1"/>
              <a:t>выполнял</a:t>
            </a:r>
            <a:r>
              <a:rPr lang="en-US" sz="2400" dirty="0"/>
              <a:t> </a:t>
            </a:r>
            <a:r>
              <a:rPr lang="en-US" sz="2400" dirty="0" err="1"/>
              <a:t>свой</a:t>
            </a:r>
            <a:r>
              <a:rPr lang="en-US" sz="2400" dirty="0"/>
              <a:t> </a:t>
            </a:r>
            <a:r>
              <a:rPr lang="en-US" sz="2400" dirty="0" err="1"/>
              <a:t>долг</a:t>
            </a:r>
            <a:r>
              <a:rPr lang="en-US" sz="2400" dirty="0"/>
              <a:t> </a:t>
            </a:r>
            <a:r>
              <a:rPr lang="en-US" sz="2400" dirty="0" err="1"/>
              <a:t>гражданина</a:t>
            </a:r>
            <a:r>
              <a:rPr lang="en-US" sz="2400" dirty="0"/>
              <a:t>, </a:t>
            </a:r>
            <a:r>
              <a:rPr lang="en-US" sz="2400" dirty="0" err="1"/>
              <a:t>защитив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врага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только</a:t>
            </a:r>
            <a:r>
              <a:rPr lang="en-US" sz="2400" dirty="0"/>
              <a:t> </a:t>
            </a:r>
            <a:r>
              <a:rPr lang="en-US" sz="2400" dirty="0" err="1"/>
              <a:t>свой</a:t>
            </a:r>
            <a:r>
              <a:rPr lang="en-US" sz="2400" dirty="0"/>
              <a:t> </a:t>
            </a:r>
            <a:r>
              <a:rPr lang="en-US" sz="2400" dirty="0" err="1"/>
              <a:t>дом</a:t>
            </a:r>
            <a:r>
              <a:rPr lang="en-US" sz="2400" dirty="0"/>
              <a:t>, </a:t>
            </a:r>
            <a:r>
              <a:rPr lang="en-US" sz="2400" dirty="0" err="1"/>
              <a:t>своих</a:t>
            </a:r>
            <a:r>
              <a:rPr lang="en-US" sz="2400" dirty="0"/>
              <a:t> </a:t>
            </a:r>
            <a:r>
              <a:rPr lang="en-US" sz="2400" dirty="0" err="1"/>
              <a:t>близких</a:t>
            </a:r>
            <a:r>
              <a:rPr lang="en-US" sz="2400" dirty="0"/>
              <a:t>, </a:t>
            </a:r>
            <a:r>
              <a:rPr lang="en-US" sz="2400" dirty="0" err="1"/>
              <a:t>но</a:t>
            </a:r>
            <a:r>
              <a:rPr lang="en-US" sz="2400" dirty="0"/>
              <a:t> и </a:t>
            </a:r>
            <a:r>
              <a:rPr lang="en-US" sz="2400" dirty="0" err="1"/>
              <a:t>всю</a:t>
            </a:r>
            <a:r>
              <a:rPr lang="en-US" sz="2400" dirty="0"/>
              <a:t> </a:t>
            </a:r>
            <a:r>
              <a:rPr lang="en-US" sz="2400" dirty="0" err="1"/>
              <a:t>планету</a:t>
            </a:r>
            <a:r>
              <a:rPr lang="en-US" sz="2400" dirty="0"/>
              <a:t>, </a:t>
            </a:r>
            <a:r>
              <a:rPr lang="en-US" sz="2400" dirty="0" err="1"/>
              <a:t>есть</a:t>
            </a:r>
            <a:r>
              <a:rPr lang="en-US" sz="2400" dirty="0"/>
              <a:t> </a:t>
            </a:r>
            <a:r>
              <a:rPr lang="en-US" sz="2400" dirty="0" err="1"/>
              <a:t>имя</a:t>
            </a:r>
            <a:r>
              <a:rPr lang="en-US" sz="2400" dirty="0"/>
              <a:t> и </a:t>
            </a:r>
            <a:r>
              <a:rPr lang="en-US" sz="2400" dirty="0" err="1"/>
              <a:t>моего</a:t>
            </a:r>
            <a:r>
              <a:rPr lang="en-US" sz="2400" dirty="0"/>
              <a:t> </a:t>
            </a:r>
            <a:r>
              <a:rPr lang="en-US" sz="2400" dirty="0" err="1"/>
              <a:t>родственника</a:t>
            </a:r>
            <a:r>
              <a:rPr lang="en-US" sz="2400" dirty="0"/>
              <a:t>. </a:t>
            </a:r>
            <a:r>
              <a:rPr lang="en-US" sz="2400" dirty="0" err="1"/>
              <a:t>Мы</a:t>
            </a:r>
            <a:r>
              <a:rPr lang="en-US" sz="2400" dirty="0"/>
              <a:t>  </a:t>
            </a:r>
            <a:r>
              <a:rPr lang="en-US" sz="2400" dirty="0" err="1"/>
              <a:t>всегда</a:t>
            </a:r>
            <a:r>
              <a:rPr lang="en-US" sz="2400" dirty="0"/>
              <a:t> </a:t>
            </a:r>
            <a:r>
              <a:rPr lang="en-US" sz="2400" dirty="0" err="1"/>
              <a:t>будем</a:t>
            </a:r>
            <a:r>
              <a:rPr lang="en-US" sz="2400" dirty="0"/>
              <a:t> </a:t>
            </a:r>
            <a:r>
              <a:rPr lang="en-US" sz="2400" dirty="0" err="1"/>
              <a:t>помнить</a:t>
            </a:r>
            <a:r>
              <a:rPr lang="en-US" sz="2400" dirty="0"/>
              <a:t> о </a:t>
            </a:r>
            <a:r>
              <a:rPr lang="en-US" sz="2400" dirty="0" err="1"/>
              <a:t>подвиге</a:t>
            </a:r>
            <a:r>
              <a:rPr lang="en-US" sz="2400" dirty="0"/>
              <a:t> </a:t>
            </a:r>
            <a:r>
              <a:rPr lang="en-US" sz="2400" dirty="0" err="1"/>
              <a:t>нашего</a:t>
            </a:r>
            <a:r>
              <a:rPr lang="en-US" sz="2400" dirty="0"/>
              <a:t> </a:t>
            </a:r>
            <a:r>
              <a:rPr lang="en-US" sz="2400" dirty="0" err="1"/>
              <a:t>народа</a:t>
            </a:r>
            <a:r>
              <a:rPr lang="en-US" sz="2400" dirty="0"/>
              <a:t>, </a:t>
            </a:r>
            <a:r>
              <a:rPr lang="en-US" sz="2400" dirty="0" err="1"/>
              <a:t>испытывать</a:t>
            </a:r>
            <a:r>
              <a:rPr lang="en-US" sz="2400" dirty="0"/>
              <a:t> </a:t>
            </a:r>
            <a:r>
              <a:rPr lang="en-US" sz="2400" dirty="0" err="1"/>
              <a:t>благодарность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победу</a:t>
            </a:r>
            <a:r>
              <a:rPr lang="en-US" sz="2400" dirty="0"/>
              <a:t> и </a:t>
            </a:r>
            <a:r>
              <a:rPr lang="en-US" sz="2400" dirty="0" err="1"/>
              <a:t>восхищаться</a:t>
            </a:r>
            <a:r>
              <a:rPr lang="en-US" sz="2400" dirty="0"/>
              <a:t> </a:t>
            </a:r>
            <a:r>
              <a:rPr lang="en-US" sz="2400" dirty="0" err="1"/>
              <a:t>его</a:t>
            </a:r>
            <a:r>
              <a:rPr lang="en-US" sz="2400" dirty="0"/>
              <a:t> </a:t>
            </a:r>
            <a:r>
              <a:rPr lang="en-US" sz="2400" dirty="0" err="1"/>
              <a:t>мужеством</a:t>
            </a:r>
            <a:r>
              <a:rPr lang="en-US" sz="2400" dirty="0"/>
              <a:t>! </a:t>
            </a:r>
            <a:endParaRPr lang="ru-RU" sz="2400" dirty="0"/>
          </a:p>
        </p:txBody>
      </p:sp>
      <p:pic>
        <p:nvPicPr>
          <p:cNvPr id="3074" name="Picture 2" descr="D:\Users\Neo\Desktop\IMG_5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30243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87824" y="332656"/>
            <a:ext cx="56886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Война</a:t>
            </a:r>
            <a:r>
              <a:rPr lang="en-US" sz="2800" dirty="0"/>
              <a:t>… </a:t>
            </a:r>
            <a:r>
              <a:rPr lang="en-US" sz="2800" dirty="0" err="1"/>
              <a:t>Это</a:t>
            </a:r>
            <a:r>
              <a:rPr lang="en-US" sz="2800" dirty="0"/>
              <a:t> </a:t>
            </a:r>
            <a:r>
              <a:rPr lang="en-US" sz="2800" dirty="0" err="1"/>
              <a:t>страшное</a:t>
            </a:r>
            <a:r>
              <a:rPr lang="en-US" sz="2800" dirty="0"/>
              <a:t> </a:t>
            </a:r>
            <a:r>
              <a:rPr lang="en-US" sz="2800" dirty="0" err="1"/>
              <a:t>время</a:t>
            </a:r>
            <a:r>
              <a:rPr lang="en-US" sz="2800" dirty="0"/>
              <a:t>…</a:t>
            </a:r>
            <a:r>
              <a:rPr lang="en-US" sz="2800" dirty="0" err="1"/>
              <a:t>Слышны</a:t>
            </a:r>
            <a:r>
              <a:rPr lang="en-US" sz="2800" dirty="0"/>
              <a:t> </a:t>
            </a:r>
            <a:r>
              <a:rPr lang="en-US" sz="2800" dirty="0" err="1"/>
              <a:t>плач</a:t>
            </a:r>
            <a:r>
              <a:rPr lang="en-US" sz="2800" dirty="0"/>
              <a:t> и </a:t>
            </a:r>
            <a:r>
              <a:rPr lang="en-US" sz="2800" dirty="0" err="1"/>
              <a:t>стоны</a:t>
            </a:r>
            <a:r>
              <a:rPr lang="en-US" sz="2800" dirty="0"/>
              <a:t>…</a:t>
            </a:r>
            <a:r>
              <a:rPr lang="en-US" sz="2800" dirty="0" err="1"/>
              <a:t>Пахнет</a:t>
            </a:r>
            <a:r>
              <a:rPr lang="en-US" sz="2800" dirty="0"/>
              <a:t> </a:t>
            </a:r>
            <a:r>
              <a:rPr lang="en-US" sz="2800" dirty="0" err="1"/>
              <a:t>дымом</a:t>
            </a:r>
            <a:r>
              <a:rPr lang="en-US" sz="2800" dirty="0"/>
              <a:t> и </a:t>
            </a:r>
            <a:r>
              <a:rPr lang="en-US" sz="2800" dirty="0" err="1"/>
              <a:t>кровью</a:t>
            </a:r>
            <a:r>
              <a:rPr lang="en-US" sz="2800" dirty="0"/>
              <a:t>. </a:t>
            </a:r>
            <a:r>
              <a:rPr lang="en-US" sz="2800" dirty="0" err="1"/>
              <a:t>Всё</a:t>
            </a:r>
            <a:r>
              <a:rPr lang="en-US" sz="2800" dirty="0"/>
              <a:t> </a:t>
            </a:r>
            <a:r>
              <a:rPr lang="en-US" sz="2800" dirty="0" err="1"/>
              <a:t>это</a:t>
            </a:r>
            <a:r>
              <a:rPr lang="en-US" sz="2800" dirty="0"/>
              <a:t> </a:t>
            </a:r>
            <a:r>
              <a:rPr lang="en-US" sz="2800" dirty="0" err="1"/>
              <a:t>трудно</a:t>
            </a:r>
            <a:r>
              <a:rPr lang="en-US" sz="2800" dirty="0"/>
              <a:t> </a:t>
            </a:r>
            <a:r>
              <a:rPr lang="en-US" sz="2800" dirty="0" err="1"/>
              <a:t>пережить</a:t>
            </a:r>
            <a:r>
              <a:rPr lang="en-US" sz="2800" dirty="0"/>
              <a:t>.</a:t>
            </a:r>
            <a:endParaRPr lang="ru-RU" sz="2800" dirty="0"/>
          </a:p>
          <a:p>
            <a:r>
              <a:rPr lang="en-US" sz="2800" dirty="0" err="1"/>
              <a:t>Мы</a:t>
            </a:r>
            <a:r>
              <a:rPr lang="en-US" sz="2800" dirty="0"/>
              <a:t> , </a:t>
            </a:r>
            <a:r>
              <a:rPr lang="en-US" sz="2800" dirty="0" err="1"/>
              <a:t>правнуки</a:t>
            </a:r>
            <a:r>
              <a:rPr lang="en-US" sz="2800" dirty="0"/>
              <a:t> </a:t>
            </a:r>
            <a:r>
              <a:rPr lang="en-US" sz="2800" dirty="0" err="1"/>
              <a:t>войны</a:t>
            </a:r>
            <a:r>
              <a:rPr lang="en-US" sz="2800" dirty="0"/>
              <a:t>, </a:t>
            </a:r>
            <a:r>
              <a:rPr lang="en-US" sz="2800" dirty="0" err="1"/>
              <a:t>знаем</a:t>
            </a:r>
            <a:r>
              <a:rPr lang="en-US" sz="2800" dirty="0"/>
              <a:t> о </a:t>
            </a:r>
            <a:r>
              <a:rPr lang="en-US" sz="2800" dirty="0" err="1"/>
              <a:t>ней</a:t>
            </a:r>
            <a:r>
              <a:rPr lang="en-US" sz="2800" dirty="0"/>
              <a:t> </a:t>
            </a:r>
            <a:r>
              <a:rPr lang="en-US" sz="2800" dirty="0" err="1"/>
              <a:t>только</a:t>
            </a:r>
            <a:r>
              <a:rPr lang="en-US" sz="2800" dirty="0"/>
              <a:t> </a:t>
            </a:r>
            <a:r>
              <a:rPr lang="en-US" sz="2800" dirty="0" err="1"/>
              <a:t>из</a:t>
            </a:r>
            <a:r>
              <a:rPr lang="en-US" sz="2800" dirty="0"/>
              <a:t> </a:t>
            </a:r>
            <a:r>
              <a:rPr lang="en-US" sz="2800" dirty="0" err="1"/>
              <a:t>книг</a:t>
            </a:r>
            <a:r>
              <a:rPr lang="en-US" sz="2800" dirty="0"/>
              <a:t> и </a:t>
            </a:r>
            <a:r>
              <a:rPr lang="en-US" sz="2800" dirty="0" err="1"/>
              <a:t>кинофильмов</a:t>
            </a:r>
            <a:r>
              <a:rPr lang="en-US" sz="2800" dirty="0"/>
              <a:t>, </a:t>
            </a:r>
            <a:r>
              <a:rPr lang="en-US" sz="2800" dirty="0" err="1"/>
              <a:t>рассказов</a:t>
            </a:r>
            <a:r>
              <a:rPr lang="en-US" sz="2800" dirty="0"/>
              <a:t> </a:t>
            </a:r>
            <a:r>
              <a:rPr lang="en-US" sz="2800" dirty="0" err="1"/>
              <a:t>ветеранов</a:t>
            </a:r>
            <a:r>
              <a:rPr lang="en-US" sz="2800" dirty="0"/>
              <a:t> и </a:t>
            </a:r>
            <a:r>
              <a:rPr lang="en-US" sz="2800" dirty="0" err="1"/>
              <a:t>исторической</a:t>
            </a:r>
            <a:r>
              <a:rPr lang="en-US" sz="2800" dirty="0"/>
              <a:t> </a:t>
            </a:r>
            <a:r>
              <a:rPr lang="en-US" sz="2800" dirty="0" err="1"/>
              <a:t>хроники</a:t>
            </a:r>
            <a:r>
              <a:rPr lang="en-US" sz="2800" dirty="0"/>
              <a:t>. </a:t>
            </a:r>
            <a:r>
              <a:rPr lang="en-US" sz="2800" dirty="0" err="1"/>
              <a:t>Какое</a:t>
            </a:r>
            <a:r>
              <a:rPr lang="en-US" sz="2800" dirty="0"/>
              <a:t> </a:t>
            </a:r>
            <a:r>
              <a:rPr lang="en-US" sz="2800" dirty="0" err="1"/>
              <a:t>счастье</a:t>
            </a:r>
            <a:r>
              <a:rPr lang="en-US" sz="2800" dirty="0"/>
              <a:t>, </a:t>
            </a:r>
            <a:r>
              <a:rPr lang="en-US" sz="2800" dirty="0" err="1"/>
              <a:t>что</a:t>
            </a:r>
            <a:r>
              <a:rPr lang="en-US" sz="2800" dirty="0"/>
              <a:t> </a:t>
            </a:r>
            <a:r>
              <a:rPr lang="en-US" sz="2800" dirty="0" err="1"/>
              <a:t>современные</a:t>
            </a:r>
            <a:r>
              <a:rPr lang="en-US" sz="2800" dirty="0"/>
              <a:t> </a:t>
            </a:r>
            <a:r>
              <a:rPr lang="en-US" sz="2800" dirty="0" err="1"/>
              <a:t>дети</a:t>
            </a:r>
            <a:r>
              <a:rPr lang="en-US" sz="2800" dirty="0"/>
              <a:t> </a:t>
            </a:r>
            <a:r>
              <a:rPr lang="en-US" sz="2800" dirty="0" err="1"/>
              <a:t>живут</a:t>
            </a:r>
            <a:r>
              <a:rPr lang="en-US" sz="2800" dirty="0"/>
              <a:t> в </a:t>
            </a:r>
            <a:r>
              <a:rPr lang="en-US" sz="2800" dirty="0" err="1"/>
              <a:t>мирное</a:t>
            </a:r>
            <a:r>
              <a:rPr lang="en-US" sz="2800" dirty="0"/>
              <a:t> </a:t>
            </a:r>
            <a:r>
              <a:rPr lang="en-US" sz="2800" dirty="0" err="1"/>
              <a:t>счастливое</a:t>
            </a:r>
            <a:r>
              <a:rPr lang="en-US" sz="2800" dirty="0"/>
              <a:t> </a:t>
            </a:r>
            <a:r>
              <a:rPr lang="en-US" sz="2800" dirty="0" err="1"/>
              <a:t>время</a:t>
            </a:r>
            <a:r>
              <a:rPr lang="en-US" sz="2800" dirty="0"/>
              <a:t>!</a:t>
            </a:r>
            <a:endParaRPr lang="ru-RU" sz="2800" dirty="0"/>
          </a:p>
        </p:txBody>
      </p:sp>
      <p:pic>
        <p:nvPicPr>
          <p:cNvPr id="4098" name="Picture 2" descr="D:\Users\Neo\Desktop\IMG_50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266429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404664"/>
            <a:ext cx="540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Ещё</a:t>
            </a:r>
            <a:r>
              <a:rPr lang="en-US" sz="2800" dirty="0"/>
              <a:t> </a:t>
            </a:r>
            <a:r>
              <a:rPr lang="en-US" sz="2800" dirty="0" err="1"/>
              <a:t>живы</a:t>
            </a:r>
            <a:r>
              <a:rPr lang="en-US" sz="2800" dirty="0"/>
              <a:t> </a:t>
            </a:r>
            <a:r>
              <a:rPr lang="en-US" sz="2800" dirty="0" err="1"/>
              <a:t>ветераны</a:t>
            </a:r>
            <a:r>
              <a:rPr lang="en-US" sz="2800" dirty="0"/>
              <a:t> </a:t>
            </a:r>
            <a:r>
              <a:rPr lang="en-US" sz="2800" dirty="0" err="1"/>
              <a:t>Великой</a:t>
            </a:r>
            <a:r>
              <a:rPr lang="en-US" sz="2800" dirty="0"/>
              <a:t> </a:t>
            </a:r>
            <a:r>
              <a:rPr lang="en-US" sz="2800" dirty="0" err="1"/>
              <a:t>Отечественной</a:t>
            </a:r>
            <a:r>
              <a:rPr lang="en-US" sz="2800" dirty="0"/>
              <a:t>. </a:t>
            </a:r>
            <a:r>
              <a:rPr lang="en-US" sz="2800" dirty="0" err="1"/>
              <a:t>Они</a:t>
            </a:r>
            <a:r>
              <a:rPr lang="en-US" sz="2800" dirty="0"/>
              <a:t> </a:t>
            </a:r>
            <a:r>
              <a:rPr lang="en-US" sz="2800" dirty="0" err="1"/>
              <a:t>есть</a:t>
            </a:r>
            <a:r>
              <a:rPr lang="en-US" sz="2800" dirty="0"/>
              <a:t> </a:t>
            </a:r>
            <a:r>
              <a:rPr lang="en-US" sz="2800" dirty="0" err="1"/>
              <a:t>почти</a:t>
            </a:r>
            <a:r>
              <a:rPr lang="en-US" sz="2800" dirty="0"/>
              <a:t>  в </a:t>
            </a:r>
            <a:r>
              <a:rPr lang="en-US" sz="2800" dirty="0" err="1"/>
              <a:t>каждой</a:t>
            </a:r>
            <a:r>
              <a:rPr lang="en-US" sz="2800" dirty="0"/>
              <a:t> </a:t>
            </a:r>
            <a:r>
              <a:rPr lang="en-US" sz="2800" dirty="0" err="1"/>
              <a:t>семье</a:t>
            </a:r>
            <a:r>
              <a:rPr lang="en-US" sz="2800" dirty="0"/>
              <a:t> </a:t>
            </a:r>
            <a:r>
              <a:rPr lang="en-US" sz="2800" dirty="0" err="1"/>
              <a:t>или</a:t>
            </a:r>
            <a:r>
              <a:rPr lang="en-US" sz="2800" dirty="0"/>
              <a:t> </a:t>
            </a:r>
            <a:r>
              <a:rPr lang="en-US" sz="2800" dirty="0" err="1"/>
              <a:t>были</a:t>
            </a:r>
            <a:r>
              <a:rPr lang="en-US" sz="2800" dirty="0"/>
              <a:t>…</a:t>
            </a:r>
            <a:r>
              <a:rPr lang="en-US" sz="2800" dirty="0" err="1"/>
              <a:t>совсем</a:t>
            </a:r>
            <a:r>
              <a:rPr lang="en-US" sz="2800" dirty="0"/>
              <a:t> </a:t>
            </a:r>
            <a:r>
              <a:rPr lang="en-US" sz="2800" dirty="0" err="1"/>
              <a:t>недавно</a:t>
            </a:r>
            <a:r>
              <a:rPr lang="en-US" sz="2800" dirty="0"/>
              <a:t>. </a:t>
            </a:r>
            <a:r>
              <a:rPr lang="en-US" sz="2800" dirty="0" err="1"/>
              <a:t>Нынешнее</a:t>
            </a:r>
            <a:r>
              <a:rPr lang="en-US" sz="2800" dirty="0"/>
              <a:t> </a:t>
            </a:r>
            <a:r>
              <a:rPr lang="en-US" sz="2800" dirty="0" err="1"/>
              <a:t>поколение</a:t>
            </a:r>
            <a:r>
              <a:rPr lang="en-US" sz="2800" dirty="0"/>
              <a:t> в </a:t>
            </a:r>
            <a:r>
              <a:rPr lang="en-US" sz="2800" dirty="0" err="1"/>
              <a:t>неоплатном</a:t>
            </a:r>
            <a:r>
              <a:rPr lang="en-US" sz="2800" dirty="0"/>
              <a:t> </a:t>
            </a:r>
            <a:r>
              <a:rPr lang="en-US" sz="2800" dirty="0" err="1"/>
              <a:t>долгу</a:t>
            </a:r>
            <a:r>
              <a:rPr lang="en-US" sz="2800" dirty="0"/>
              <a:t> </a:t>
            </a:r>
            <a:r>
              <a:rPr lang="en-US" sz="2800" dirty="0" err="1"/>
              <a:t>перед</a:t>
            </a:r>
            <a:r>
              <a:rPr lang="en-US" sz="2800" dirty="0"/>
              <a:t> </a:t>
            </a:r>
            <a:r>
              <a:rPr lang="en-US" sz="2800" dirty="0" err="1"/>
              <a:t>теми</a:t>
            </a:r>
            <a:r>
              <a:rPr lang="en-US" sz="2800" dirty="0"/>
              <a:t>, </a:t>
            </a:r>
            <a:r>
              <a:rPr lang="en-US" sz="2800" dirty="0" err="1"/>
              <a:t>кто</a:t>
            </a:r>
            <a:r>
              <a:rPr lang="en-US" sz="2800" dirty="0"/>
              <a:t> </a:t>
            </a:r>
            <a:r>
              <a:rPr lang="en-US" sz="2800" dirty="0" err="1"/>
              <a:t>остался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полях</a:t>
            </a:r>
            <a:r>
              <a:rPr lang="en-US" sz="2800" dirty="0"/>
              <a:t> </a:t>
            </a:r>
            <a:r>
              <a:rPr lang="en-US" sz="2800" dirty="0" err="1"/>
              <a:t>сражений</a:t>
            </a:r>
            <a:r>
              <a:rPr lang="en-US" sz="2800" dirty="0"/>
              <a:t>,  </a:t>
            </a:r>
            <a:r>
              <a:rPr lang="en-US" sz="2800" dirty="0" err="1"/>
              <a:t>перед</a:t>
            </a:r>
            <a:r>
              <a:rPr lang="en-US" sz="2800" dirty="0"/>
              <a:t> </a:t>
            </a:r>
            <a:r>
              <a:rPr lang="en-US" sz="2800" dirty="0" err="1"/>
              <a:t>теми</a:t>
            </a:r>
            <a:r>
              <a:rPr lang="en-US" sz="2800" dirty="0"/>
              <a:t>, </a:t>
            </a:r>
            <a:r>
              <a:rPr lang="en-US" sz="2800" dirty="0" err="1"/>
              <a:t>кто</a:t>
            </a:r>
            <a:r>
              <a:rPr lang="en-US" sz="2800" dirty="0"/>
              <a:t> </a:t>
            </a:r>
            <a:r>
              <a:rPr lang="en-US" sz="2800" dirty="0" err="1"/>
              <a:t>вернулся</a:t>
            </a:r>
            <a:r>
              <a:rPr lang="en-US" sz="2800" dirty="0"/>
              <a:t>, </a:t>
            </a:r>
            <a:r>
              <a:rPr lang="en-US" sz="2800" dirty="0" err="1"/>
              <a:t>обеспечив</a:t>
            </a:r>
            <a:r>
              <a:rPr lang="en-US" sz="2800" dirty="0"/>
              <a:t> </a:t>
            </a:r>
            <a:r>
              <a:rPr lang="en-US" sz="2800" dirty="0" err="1"/>
              <a:t>мир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Земле</a:t>
            </a:r>
            <a:r>
              <a:rPr lang="en-US" sz="2800" dirty="0"/>
              <a:t> и </a:t>
            </a:r>
            <a:r>
              <a:rPr lang="en-US" sz="2800" dirty="0" err="1"/>
              <a:t>Великую</a:t>
            </a:r>
            <a:r>
              <a:rPr lang="en-US" sz="2800" dirty="0"/>
              <a:t> </a:t>
            </a:r>
            <a:r>
              <a:rPr lang="en-US" sz="2800" dirty="0" err="1"/>
              <a:t>Победу</a:t>
            </a:r>
            <a:r>
              <a:rPr lang="en-US" sz="2800" dirty="0"/>
              <a:t>. </a:t>
            </a:r>
            <a:r>
              <a:rPr lang="en-US" sz="2800" dirty="0" err="1"/>
              <a:t>Наш</a:t>
            </a:r>
            <a:r>
              <a:rPr lang="en-US" sz="2800" dirty="0"/>
              <a:t> </a:t>
            </a:r>
            <a:r>
              <a:rPr lang="en-US" sz="2800" dirty="0" err="1"/>
              <a:t>долг</a:t>
            </a:r>
            <a:r>
              <a:rPr lang="en-US" sz="2800" dirty="0"/>
              <a:t> – </a:t>
            </a:r>
            <a:r>
              <a:rPr lang="en-US" sz="2800" dirty="0" err="1"/>
              <a:t>помнить</a:t>
            </a:r>
            <a:r>
              <a:rPr lang="en-US" sz="2800" dirty="0"/>
              <a:t> о </a:t>
            </a:r>
            <a:r>
              <a:rPr lang="en-US" sz="2800" dirty="0" err="1"/>
              <a:t>тех</a:t>
            </a:r>
            <a:r>
              <a:rPr lang="en-US" sz="2800" dirty="0"/>
              <a:t> </a:t>
            </a:r>
            <a:r>
              <a:rPr lang="en-US" sz="2800" dirty="0" err="1"/>
              <a:t>суровых</a:t>
            </a:r>
            <a:r>
              <a:rPr lang="en-US" sz="2800" dirty="0"/>
              <a:t> </a:t>
            </a:r>
            <a:r>
              <a:rPr lang="en-US" sz="2800" dirty="0" err="1"/>
              <a:t>днях</a:t>
            </a:r>
            <a:r>
              <a:rPr lang="en-US" sz="2800" dirty="0"/>
              <a:t> и </a:t>
            </a:r>
            <a:r>
              <a:rPr lang="en-US" sz="2800" dirty="0" err="1"/>
              <a:t>героях</a:t>
            </a:r>
            <a:r>
              <a:rPr lang="en-US" sz="2800" dirty="0"/>
              <a:t> </a:t>
            </a:r>
            <a:r>
              <a:rPr lang="en-US" sz="2800" dirty="0" err="1"/>
              <a:t>войны</a:t>
            </a:r>
            <a:r>
              <a:rPr lang="en-US" sz="2800" dirty="0"/>
              <a:t>!</a:t>
            </a:r>
            <a:endParaRPr lang="ru-RU" sz="2800" dirty="0"/>
          </a:p>
        </p:txBody>
      </p:sp>
      <p:pic>
        <p:nvPicPr>
          <p:cNvPr id="5122" name="Picture 2" descr="D:\Users\Neo\Desktop\IMG_50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4664"/>
            <a:ext cx="309634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1115616" y="260648"/>
            <a:ext cx="6912768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Лента памяти «Помню…Горжусь…»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9699" name="Picture 3" descr="D:\Users\Neo\AppData\Local\Temp\Rar$DIa0.003\IMG_5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3816424" cy="4608512"/>
          </a:xfrm>
          <a:prstGeom prst="rect">
            <a:avLst/>
          </a:prstGeom>
          <a:noFill/>
        </p:spPr>
      </p:pic>
      <p:pic>
        <p:nvPicPr>
          <p:cNvPr id="29700" name="Picture 4" descr="D:\Users\Neo\AppData\Local\Temp\Rar$DIa0.773\IMG_5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08720"/>
            <a:ext cx="4176464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22" name="Picture 2" descr="D:\Users\Neo\AppData\Local\Temp\Rar$DIa0.096\IMG_5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88640"/>
            <a:ext cx="2952328" cy="2808312"/>
          </a:xfrm>
          <a:prstGeom prst="rect">
            <a:avLst/>
          </a:prstGeom>
          <a:noFill/>
        </p:spPr>
      </p:pic>
      <p:pic>
        <p:nvPicPr>
          <p:cNvPr id="30723" name="Picture 3" descr="D:\Users\Neo\AppData\Local\Temp\Rar$DIa0.040\IMG_5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3528392" cy="4608512"/>
          </a:xfrm>
          <a:prstGeom prst="rect">
            <a:avLst/>
          </a:prstGeom>
          <a:noFill/>
        </p:spPr>
      </p:pic>
      <p:pic>
        <p:nvPicPr>
          <p:cNvPr id="30724" name="Picture 4" descr="D:\Users\Neo\AppData\Local\Temp\Rar$DIa0.989\IMG_5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348880"/>
            <a:ext cx="3533726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3528" y="228748"/>
            <a:ext cx="84249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   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В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нашей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стране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наверное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семьи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которую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обошла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стороной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страшная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Подвиг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нашего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народа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навеки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останется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сердцах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миллионов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людей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всего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мира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     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Огромное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спасибо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низкий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поклон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советские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солдаты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ваш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бессмертный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героический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подвиг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Спасибо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ветераны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–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Солдаты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минувшей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войны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ваши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тяжёлые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раны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ваши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тревожные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Отчизну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спасли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Сыновнему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долгу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верны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Спасибо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родные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спасибо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знает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войны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571553"/>
            <a:ext cx="85689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Великая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Отечественная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крупнейшее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событие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ХХ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столетия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войну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вёл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советский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народ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против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немецко–фашистских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войск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ради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мира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всём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мире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больше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никогда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повторилась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страшная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важно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помнить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событиях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подвигах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героизме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народа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подарил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Будущее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     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будет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войны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никогда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спокойнее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спят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сирены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пронзительный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звучит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моей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головой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один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рвётся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снаряд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один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строчит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автомат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оглашают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леса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Только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птиц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детей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голоса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мирно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проходят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будет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войны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никогда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512" y="91124"/>
            <a:ext cx="871296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патриотизма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чувства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гордости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учащихся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подвиг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нашего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народа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Великой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Отечественной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войне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Задачи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изучить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Великой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Отечественной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войне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углубить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знания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донести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слушателей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такое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победа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познакомить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историческими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фактами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военных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дать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представление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значении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победы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нашего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народа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моего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прадеда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Великой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Отечественной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войне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9512" y="-42151"/>
            <a:ext cx="8712968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        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знаем о войне только по рассказам своих родителей, дедушек, прадедушек и прабабушек, из фильмов, книг, песен, стихов, фотографий.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должны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ценой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завоевано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счастье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нашей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Земле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Была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самая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короткая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ночь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Люди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мирно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спали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вдруг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      22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июня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1941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Родину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напали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немецкие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фашисты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Напали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словно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воры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словно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разбойники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хотели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захватить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земли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сёла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наших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людей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либо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убить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либо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сделать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своими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слугами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рабами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Началась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Великая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Отечественная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продолжалась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четыре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1418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дней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ночей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Тысячи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тысяч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часов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27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миллионов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погибших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людей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 27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миллионов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только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представьте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каждому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27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миллионов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стране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объявить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минуту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молчания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будет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молчать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…33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 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Советские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солдаты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сражались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Родину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ради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будущих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поколений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ради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Давайте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рассказывать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войне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помнили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             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                   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482931"/>
            <a:ext cx="864096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Помните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Через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через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помните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уже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придёт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никогда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помните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Покуда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сердца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стучатся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помните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ценой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завоёвано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счастье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пожалуйста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помните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Песню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свою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отправляя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полёт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помните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уже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никогда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споёт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помните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Детям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своим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расскажите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запомнили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Детям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детей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расскажите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тоже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запомнили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Мечту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пронесите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через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жизнью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наполните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!...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уже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придёт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никогда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заклинаю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помните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742953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Враги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напали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неожиданно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больше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танков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самолётов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армии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отступали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земле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небе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море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Прогремели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великие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битвы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Московская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Сталинградская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битва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Курской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дуге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250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дней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сдавался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врагу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героический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Севастополь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900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дней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страшной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блокаде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держался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мужественный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Ленинград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Отважно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сражался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Кавказ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Украине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Белоруссии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других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местах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громили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захватчиков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грозные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партизаны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снова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битвы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битвы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сражения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Миллионы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людей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числе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трудились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заводских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станков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полях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страны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Советские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Советский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Союз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называлась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годы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страна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делали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всё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остановить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фашистов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Даже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самые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тяжёлые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твёрдо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верили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«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Враг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будет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разбит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Победа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будет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нами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!».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1520" y="127126"/>
            <a:ext cx="86409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Враги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напали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неожиданно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У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больше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танков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самолётов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армии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отступали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шли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земле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небе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море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Прогремели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великие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битвы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Московская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Сталинградская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битва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Курской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дуге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250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дней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сдавался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врагу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героический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Севастополь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900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дней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страшной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блокаде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держался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мужественный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Ленинград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Отважно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сражался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Кавказ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Украине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Белоруссии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других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местах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громили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захватчиков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грозные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партизаны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снова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битвы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битвы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сражения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Миллионы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людей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числе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трудились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заводских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станков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полях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страны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Советские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Советский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Союз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называлась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годы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страна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делали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остановить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фашистов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Даже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самые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тяжёлые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дни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твёрдо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верили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«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Враг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будет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разбит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Победа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будет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нами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!».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6bd74215ca85c1ae6c1ace746505a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067944" y="285080"/>
            <a:ext cx="489654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пришёл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день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советские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солдаты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погнали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фашистов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родной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земли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Наступил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самый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долгожданный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самый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великий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день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войска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дошли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границ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Германии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штурмом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взяли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столицу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фашистов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Берлин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Был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1945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9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день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стал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великим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праздником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Днём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Победы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5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84249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Каждый год в нашей школе проводится большая работа по патриотическому воспитанию подрастающего поколения. На протяжении всего учебного года мы со своим классным руководителем готовим различные мероприятия, которые помогают нам всё глубже и глубже узнавать историю нашей великой страны.            На уроках технологии   мы делаем модели различной боевой техники, аппликации, поздравительные открытки. Кто-то  подарит их своим папам на 23 февраля, а кто-то своим дедам и прадедам на 9 мая.</a:t>
            </a:r>
          </a:p>
          <a:p>
            <a:r>
              <a:rPr lang="ru-RU" sz="1600" dirty="0"/>
              <a:t>9 мая  многие из нашего класса с родителями   проходят  в рядах бессмертного полка,  возлагают  цветы возле обелиска, вспоминая своего  прадеда. В день победы мы   минутой молчания всегда чтим, всех кто не пришел с полей сражения и гордимся мужеством  наших солдат.</a:t>
            </a:r>
          </a:p>
          <a:p>
            <a:r>
              <a:rPr lang="ru-RU" sz="1600" dirty="0"/>
              <a:t> И этот год не стал исключением.            </a:t>
            </a:r>
          </a:p>
          <a:p>
            <a:endParaRPr lang="ru-RU" sz="1600" dirty="0"/>
          </a:p>
          <a:p>
            <a:r>
              <a:rPr lang="ru-RU" sz="1600" dirty="0"/>
              <a:t>В рамках реализации Всероссийского проекта «</a:t>
            </a:r>
            <a:r>
              <a:rPr lang="ru-RU" sz="1600" dirty="0" err="1"/>
              <a:t>Киноуроки</a:t>
            </a:r>
            <a:r>
              <a:rPr lang="ru-RU" sz="1600" dirty="0"/>
              <a:t> в школах России» мы на одном из классных часов посмотрели фильм « Когда небо улыбается».  После просмотра фильма и его обсуждения мы всем классом решили ещё больше узнать о детях – героях Великой Отечественной </a:t>
            </a:r>
            <a:r>
              <a:rPr lang="ru-RU" sz="1600" dirty="0" err="1"/>
              <a:t>войны,о</a:t>
            </a:r>
            <a:r>
              <a:rPr lang="ru-RU" sz="1600" dirty="0"/>
              <a:t> своих родных, которые защищали нашу Родину, об истории борьбы в фашизмом. </a:t>
            </a:r>
          </a:p>
          <a:p>
            <a:r>
              <a:rPr lang="ru-RU" sz="1600" dirty="0"/>
              <a:t> Поэтому мы решили на классном часе представить свой проект. Ведь Великая Отечественная война – это часть истории, о которой необходимо знать каждому.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533400" y="260648"/>
            <a:ext cx="7999040" cy="100811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Экскурсия в школьный музей</a:t>
            </a:r>
            <a:endParaRPr lang="ru-RU" sz="3600" kern="10" spc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6" name="Picture 2" descr="D:\Users\Neo\Desktop\IMG_50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80" y="1340768"/>
            <a:ext cx="21208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Neo\Desktop\IMG_50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Neo\Desktop\IMG_50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230425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Neo\Desktop\IMG_50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6"/>
            <a:ext cx="24277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sers\Neo\Desktop\IMG_50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920" y="3212976"/>
            <a:ext cx="32794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881</Words>
  <Application>Microsoft Office PowerPoint</Application>
  <PresentationFormat>Экран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Neo</dc:creator>
  <cp:lastModifiedBy>Neo</cp:lastModifiedBy>
  <cp:revision>31</cp:revision>
  <dcterms:created xsi:type="dcterms:W3CDTF">2021-02-25T12:16:18Z</dcterms:created>
  <dcterms:modified xsi:type="dcterms:W3CDTF">2021-03-05T15:44:10Z</dcterms:modified>
</cp:coreProperties>
</file>